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92869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571612"/>
            <a:ext cx="8286808" cy="4929222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tx1"/>
                </a:solidFill>
              </a:rPr>
              <a:t>Лабораторное занятие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Тема: ДИАГНОСТИКА И МЕРЫ БОРЬБЫ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    С БОЛЕЗНЬЮ АУЕСКИ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Вирус выделяют на культуре клеток проводят</a:t>
            </a:r>
          </a:p>
          <a:p>
            <a:pPr>
              <a:buNone/>
            </a:pPr>
            <a:r>
              <a:rPr lang="ru-RU" dirty="0" smtClean="0"/>
              <a:t>с</a:t>
            </a:r>
            <a:r>
              <a:rPr lang="ru-RU" dirty="0" smtClean="0"/>
              <a:t>ерологическую </a:t>
            </a:r>
            <a:r>
              <a:rPr lang="ru-RU" dirty="0" smtClean="0"/>
              <a:t>идентификацию.</a:t>
            </a:r>
          </a:p>
          <a:p>
            <a:pPr>
              <a:buNone/>
            </a:pPr>
            <a:r>
              <a:rPr lang="ru-RU" dirty="0" smtClean="0"/>
              <a:t> Для ретроспективной диагностики болезни</a:t>
            </a:r>
          </a:p>
          <a:p>
            <a:pPr>
              <a:buNone/>
            </a:pPr>
            <a:r>
              <a:rPr lang="ru-RU" dirty="0" smtClean="0"/>
              <a:t>(обнаружение антител) применяют серологи-</a:t>
            </a:r>
          </a:p>
          <a:p>
            <a:pPr>
              <a:buNone/>
            </a:pPr>
            <a:r>
              <a:rPr lang="ru-RU" dirty="0" err="1" smtClean="0"/>
              <a:t>ч</a:t>
            </a:r>
            <a:r>
              <a:rPr lang="ru-RU" dirty="0" err="1" smtClean="0"/>
              <a:t>еские</a:t>
            </a:r>
            <a:r>
              <a:rPr lang="ru-RU" dirty="0" smtClean="0"/>
              <a:t> </a:t>
            </a:r>
            <a:r>
              <a:rPr lang="ru-RU" dirty="0" smtClean="0"/>
              <a:t>реакции(РСК,РДП, РНГА, РИФ).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Диф</a:t>
            </a:r>
            <a:r>
              <a:rPr lang="ru-RU" dirty="0" smtClean="0"/>
              <a:t>.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исключают бешенство, </a:t>
            </a:r>
            <a:r>
              <a:rPr lang="ru-RU" dirty="0" err="1" smtClean="0"/>
              <a:t>листериоз</a:t>
            </a:r>
            <a:r>
              <a:rPr lang="ru-RU" dirty="0" smtClean="0"/>
              <a:t>, чуму </a:t>
            </a:r>
            <a:r>
              <a:rPr lang="ru-RU" dirty="0" err="1" smtClean="0"/>
              <a:t>пуш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ных</a:t>
            </a:r>
            <a:r>
              <a:rPr lang="ru-RU" dirty="0" smtClean="0"/>
              <a:t> зверей, чуму и сальмонеллез свиней.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иммунитет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При </a:t>
            </a:r>
            <a:r>
              <a:rPr lang="ru-RU" dirty="0" err="1" smtClean="0"/>
              <a:t>переболевании</a:t>
            </a:r>
            <a:r>
              <a:rPr lang="ru-RU" dirty="0" smtClean="0"/>
              <a:t> б. </a:t>
            </a:r>
            <a:r>
              <a:rPr lang="ru-RU" dirty="0" err="1" smtClean="0"/>
              <a:t>Ауески</a:t>
            </a:r>
            <a:r>
              <a:rPr lang="ru-RU" dirty="0" smtClean="0"/>
              <a:t> формируется </a:t>
            </a:r>
          </a:p>
          <a:p>
            <a:pPr>
              <a:buNone/>
            </a:pPr>
            <a:r>
              <a:rPr lang="ru-RU" dirty="0" smtClean="0"/>
              <a:t>н</a:t>
            </a:r>
            <a:r>
              <a:rPr lang="ru-RU" dirty="0" smtClean="0"/>
              <a:t>апряженный </a:t>
            </a:r>
            <a:r>
              <a:rPr lang="ru-RU" dirty="0" smtClean="0"/>
              <a:t>иммунитет на 1…3 года.</a:t>
            </a:r>
          </a:p>
          <a:p>
            <a:pPr>
              <a:buNone/>
            </a:pPr>
            <a:r>
              <a:rPr lang="ru-RU" dirty="0" smtClean="0"/>
              <a:t>                     Биопрепараты</a:t>
            </a:r>
          </a:p>
          <a:p>
            <a:pPr>
              <a:buNone/>
            </a:pPr>
            <a:r>
              <a:rPr lang="ru-RU" dirty="0" smtClean="0"/>
              <a:t> Сухая </a:t>
            </a:r>
            <a:r>
              <a:rPr lang="ru-RU" dirty="0" err="1" smtClean="0"/>
              <a:t>культуральная</a:t>
            </a:r>
            <a:r>
              <a:rPr lang="ru-RU" dirty="0" smtClean="0"/>
              <a:t> </a:t>
            </a:r>
            <a:r>
              <a:rPr lang="ru-RU" dirty="0" err="1" smtClean="0"/>
              <a:t>вирусвакцина</a:t>
            </a:r>
            <a:r>
              <a:rPr lang="ru-RU" dirty="0" smtClean="0"/>
              <a:t> </a:t>
            </a:r>
            <a:r>
              <a:rPr lang="ru-RU" dirty="0" smtClean="0"/>
              <a:t>ВГНКИ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</a:t>
            </a:r>
            <a:r>
              <a:rPr lang="ru-RU" dirty="0" smtClean="0"/>
              <a:t>ротив </a:t>
            </a:r>
            <a:r>
              <a:rPr lang="ru-RU" dirty="0" smtClean="0"/>
              <a:t>б. </a:t>
            </a:r>
            <a:r>
              <a:rPr lang="ru-RU" dirty="0" err="1" smtClean="0"/>
              <a:t>Ауески</a:t>
            </a:r>
            <a:r>
              <a:rPr lang="ru-RU" dirty="0" smtClean="0"/>
              <a:t> свиней, КРС, овец.</a:t>
            </a:r>
          </a:p>
          <a:p>
            <a:pPr>
              <a:buNone/>
            </a:pPr>
            <a:r>
              <a:rPr lang="ru-RU" dirty="0" smtClean="0"/>
              <a:t> Сухая </a:t>
            </a:r>
            <a:r>
              <a:rPr lang="ru-RU" dirty="0" err="1" smtClean="0"/>
              <a:t>культуральная</a:t>
            </a:r>
            <a:r>
              <a:rPr lang="ru-RU" dirty="0" smtClean="0"/>
              <a:t> </a:t>
            </a:r>
            <a:r>
              <a:rPr lang="ru-RU" dirty="0" err="1" smtClean="0"/>
              <a:t>вирусвакцина</a:t>
            </a:r>
            <a:r>
              <a:rPr lang="ru-RU" dirty="0" smtClean="0"/>
              <a:t> из шт. БУК</a:t>
            </a:r>
          </a:p>
          <a:p>
            <a:pPr>
              <a:buNone/>
            </a:pPr>
            <a:r>
              <a:rPr lang="ru-RU" dirty="0" smtClean="0"/>
              <a:t>628 против б. </a:t>
            </a:r>
            <a:r>
              <a:rPr lang="ru-RU" dirty="0" err="1" smtClean="0"/>
              <a:t>Ауески</a:t>
            </a:r>
            <a:r>
              <a:rPr lang="ru-RU" dirty="0" smtClean="0"/>
              <a:t> свиней.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Инактивированная </a:t>
            </a:r>
            <a:r>
              <a:rPr lang="ru-RU" dirty="0" err="1" smtClean="0"/>
              <a:t>культуральная</a:t>
            </a:r>
            <a:r>
              <a:rPr lang="ru-RU" dirty="0" smtClean="0"/>
              <a:t> </a:t>
            </a:r>
            <a:r>
              <a:rPr lang="ru-RU" dirty="0" err="1" smtClean="0"/>
              <a:t>концентри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рованная</a:t>
            </a:r>
            <a:r>
              <a:rPr lang="ru-RU" dirty="0" smtClean="0"/>
              <a:t> вакцина </a:t>
            </a:r>
            <a:r>
              <a:rPr lang="ru-RU" dirty="0" err="1" smtClean="0"/>
              <a:t>проти</a:t>
            </a:r>
            <a:r>
              <a:rPr lang="ru-RU" dirty="0" smtClean="0"/>
              <a:t> б. </a:t>
            </a:r>
            <a:r>
              <a:rPr lang="ru-RU" dirty="0" err="1" smtClean="0"/>
              <a:t>Ауески</a:t>
            </a:r>
            <a:r>
              <a:rPr lang="ru-RU" dirty="0" smtClean="0"/>
              <a:t> пушных,</a:t>
            </a:r>
          </a:p>
          <a:p>
            <a:pPr>
              <a:buNone/>
            </a:pPr>
            <a:r>
              <a:rPr lang="ru-RU" dirty="0" smtClean="0"/>
              <a:t>овец  и свиней.</a:t>
            </a:r>
          </a:p>
          <a:p>
            <a:pPr>
              <a:buNone/>
            </a:pPr>
            <a:r>
              <a:rPr lang="ru-RU" dirty="0" smtClean="0"/>
              <a:t> Ассоциированная сухая </a:t>
            </a:r>
            <a:r>
              <a:rPr lang="ru-RU" dirty="0" err="1" smtClean="0"/>
              <a:t>вирусвакцина</a:t>
            </a:r>
            <a:r>
              <a:rPr lang="ru-RU" dirty="0" smtClean="0"/>
              <a:t> против</a:t>
            </a:r>
          </a:p>
          <a:p>
            <a:pPr>
              <a:buNone/>
            </a:pPr>
            <a:r>
              <a:rPr lang="ru-RU" dirty="0" smtClean="0"/>
              <a:t>б. </a:t>
            </a:r>
            <a:r>
              <a:rPr lang="ru-RU" dirty="0" err="1" smtClean="0"/>
              <a:t>Ауески</a:t>
            </a:r>
            <a:r>
              <a:rPr lang="ru-RU" dirty="0" smtClean="0"/>
              <a:t> и чумы свиней.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Соблюдение </a:t>
            </a:r>
            <a:r>
              <a:rPr lang="ru-RU" dirty="0" err="1" smtClean="0"/>
              <a:t>вет-санитарных</a:t>
            </a:r>
            <a:r>
              <a:rPr lang="ru-RU" dirty="0" smtClean="0"/>
              <a:t> правил при </a:t>
            </a:r>
          </a:p>
          <a:p>
            <a:pPr>
              <a:buNone/>
            </a:pPr>
            <a:r>
              <a:rPr lang="ru-RU" dirty="0" err="1" smtClean="0"/>
              <a:t>комплетовании</a:t>
            </a:r>
            <a:r>
              <a:rPr lang="ru-RU" dirty="0" smtClean="0"/>
              <a:t> стада, содержании и кормлении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жив-х</a:t>
            </a:r>
            <a:r>
              <a:rPr lang="ru-RU" dirty="0" smtClean="0"/>
              <a:t>. Не допускать скармливания кормов загрязненных грызунами и пищевых отходов</a:t>
            </a:r>
          </a:p>
          <a:p>
            <a:pPr>
              <a:buNone/>
            </a:pPr>
            <a:r>
              <a:rPr lang="ru-RU" dirty="0" smtClean="0"/>
              <a:t> без термической обработки.</a:t>
            </a:r>
          </a:p>
          <a:p>
            <a:pPr>
              <a:buNone/>
            </a:pPr>
            <a:r>
              <a:rPr lang="ru-RU" dirty="0" smtClean="0"/>
              <a:t> Предупреждение заноса инфекции из вне,</a:t>
            </a:r>
          </a:p>
          <a:p>
            <a:pPr>
              <a:buNone/>
            </a:pPr>
            <a:r>
              <a:rPr lang="ru-RU" dirty="0" smtClean="0"/>
              <a:t>30 </a:t>
            </a:r>
            <a:r>
              <a:rPr lang="ru-RU" dirty="0" err="1" smtClean="0"/>
              <a:t>дневный</a:t>
            </a:r>
            <a:r>
              <a:rPr lang="ru-RU" dirty="0" smtClean="0"/>
              <a:t> профилактический карантин.</a:t>
            </a:r>
          </a:p>
          <a:p>
            <a:pPr>
              <a:buNone/>
            </a:pPr>
            <a:r>
              <a:rPr lang="ru-RU" dirty="0" smtClean="0"/>
              <a:t>Борьба с грызунами, дикими плотоядными,</a:t>
            </a:r>
          </a:p>
          <a:p>
            <a:pPr>
              <a:buNone/>
            </a:pPr>
            <a:r>
              <a:rPr lang="ru-RU" dirty="0" smtClean="0"/>
              <a:t>бродячими собаками и кошками.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При установлении диагноза на б. </a:t>
            </a:r>
            <a:r>
              <a:rPr lang="ru-RU" dirty="0" err="1" smtClean="0"/>
              <a:t>Ауески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</a:t>
            </a:r>
            <a:r>
              <a:rPr lang="ru-RU" dirty="0" smtClean="0"/>
              <a:t>виноводческое </a:t>
            </a:r>
            <a:r>
              <a:rPr lang="ru-RU" dirty="0" err="1" smtClean="0"/>
              <a:t>хоз-во</a:t>
            </a:r>
            <a:r>
              <a:rPr lang="ru-RU" dirty="0" smtClean="0"/>
              <a:t> объявляют </a:t>
            </a:r>
            <a:r>
              <a:rPr lang="ru-RU" dirty="0" err="1" smtClean="0"/>
              <a:t>неблагопо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л</a:t>
            </a:r>
            <a:r>
              <a:rPr lang="ru-RU" dirty="0" smtClean="0"/>
              <a:t>учным </a:t>
            </a:r>
            <a:r>
              <a:rPr lang="ru-RU" dirty="0" smtClean="0"/>
              <a:t>и накладывают карантин. Больных и </a:t>
            </a:r>
          </a:p>
          <a:p>
            <a:pPr>
              <a:buNone/>
            </a:pPr>
            <a:r>
              <a:rPr lang="ru-RU" dirty="0" smtClean="0"/>
              <a:t>п</a:t>
            </a:r>
            <a:r>
              <a:rPr lang="ru-RU" dirty="0" smtClean="0"/>
              <a:t>одозрительных </a:t>
            </a:r>
            <a:r>
              <a:rPr lang="ru-RU" dirty="0" smtClean="0"/>
              <a:t>по заболеванию свиней изо-</a:t>
            </a:r>
          </a:p>
          <a:p>
            <a:pPr>
              <a:buNone/>
            </a:pPr>
            <a:r>
              <a:rPr lang="ru-RU" dirty="0" err="1" smtClean="0"/>
              <a:t>л</a:t>
            </a:r>
            <a:r>
              <a:rPr lang="ru-RU" dirty="0" err="1" smtClean="0"/>
              <a:t>ируют</a:t>
            </a:r>
            <a:r>
              <a:rPr lang="ru-RU" dirty="0" smtClean="0"/>
              <a:t> </a:t>
            </a:r>
            <a:r>
              <a:rPr lang="ru-RU" dirty="0" smtClean="0"/>
              <a:t>и лечат глобулином. </a:t>
            </a:r>
            <a:r>
              <a:rPr lang="ru-RU" dirty="0" err="1" smtClean="0"/>
              <a:t>Жив-х</a:t>
            </a:r>
            <a:r>
              <a:rPr lang="ru-RU" dirty="0" smtClean="0"/>
              <a:t> всех воз-</a:t>
            </a:r>
          </a:p>
          <a:p>
            <a:pPr>
              <a:buNone/>
            </a:pPr>
            <a:r>
              <a:rPr lang="ru-RU" dirty="0" err="1" smtClean="0"/>
              <a:t>р</a:t>
            </a:r>
            <a:r>
              <a:rPr lang="ru-RU" dirty="0" err="1" smtClean="0"/>
              <a:t>астных</a:t>
            </a:r>
            <a:r>
              <a:rPr lang="ru-RU" dirty="0" smtClean="0"/>
              <a:t> </a:t>
            </a:r>
            <a:r>
              <a:rPr lang="ru-RU" dirty="0" smtClean="0"/>
              <a:t>групп кормят только в станках.</a:t>
            </a:r>
          </a:p>
          <a:p>
            <a:pPr>
              <a:buNone/>
            </a:pPr>
            <a:r>
              <a:rPr lang="ru-RU" dirty="0" smtClean="0"/>
              <a:t>Кормушки после кормления дезинфицируют.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Новорожденным поросятам до дачи </a:t>
            </a:r>
            <a:r>
              <a:rPr lang="ru-RU" dirty="0" err="1" smtClean="0"/>
              <a:t>молози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ва</a:t>
            </a:r>
            <a:r>
              <a:rPr lang="ru-RU" dirty="0" smtClean="0"/>
              <a:t>, поросятам-сосунам, подозреваемым в за-</a:t>
            </a:r>
          </a:p>
          <a:p>
            <a:pPr>
              <a:buNone/>
            </a:pPr>
            <a:r>
              <a:rPr lang="ru-RU" dirty="0" err="1" smtClean="0"/>
              <a:t>ражении</a:t>
            </a:r>
            <a:r>
              <a:rPr lang="ru-RU" dirty="0" smtClean="0"/>
              <a:t>,  с/маткам за 2 недели до опороса </a:t>
            </a:r>
          </a:p>
          <a:p>
            <a:pPr>
              <a:buNone/>
            </a:pPr>
            <a:r>
              <a:rPr lang="ru-RU" dirty="0" smtClean="0"/>
              <a:t>вводят с профилактической целью </a:t>
            </a:r>
            <a:r>
              <a:rPr lang="ru-RU" dirty="0" err="1" smtClean="0"/>
              <a:t>специфи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ческий</a:t>
            </a:r>
            <a:r>
              <a:rPr lang="ru-RU" dirty="0" smtClean="0"/>
              <a:t> глобулин и через 3 </a:t>
            </a:r>
            <a:r>
              <a:rPr lang="ru-RU" dirty="0" err="1" smtClean="0"/>
              <a:t>нед</a:t>
            </a:r>
            <a:r>
              <a:rPr lang="ru-RU" dirty="0" smtClean="0"/>
              <a:t>. вакцинируют.</a:t>
            </a:r>
          </a:p>
          <a:p>
            <a:pPr>
              <a:buNone/>
            </a:pPr>
            <a:r>
              <a:rPr lang="ru-RU" dirty="0" smtClean="0"/>
              <a:t>Все остальное клинически здоровое </a:t>
            </a:r>
            <a:r>
              <a:rPr lang="ru-RU" dirty="0" err="1" smtClean="0"/>
              <a:t>поголо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вье</a:t>
            </a:r>
            <a:r>
              <a:rPr lang="ru-RU" dirty="0" smtClean="0"/>
              <a:t> прививают.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С/маток, хряков переболевших </a:t>
            </a:r>
            <a:r>
              <a:rPr lang="ru-RU" dirty="0" err="1" smtClean="0"/>
              <a:t>б.Ауески</a:t>
            </a:r>
            <a:r>
              <a:rPr lang="ru-RU" dirty="0" smtClean="0"/>
              <a:t>, а </a:t>
            </a:r>
          </a:p>
          <a:p>
            <a:pPr>
              <a:buNone/>
            </a:pPr>
            <a:r>
              <a:rPr lang="ru-RU" dirty="0" smtClean="0"/>
              <a:t>также молодняк( переболевший и </a:t>
            </a:r>
            <a:r>
              <a:rPr lang="ru-RU" dirty="0" err="1" smtClean="0"/>
              <a:t>неболев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ший</a:t>
            </a:r>
            <a:r>
              <a:rPr lang="ru-RU" dirty="0" smtClean="0"/>
              <a:t>), из неблагополучных свинарников от-</a:t>
            </a:r>
          </a:p>
          <a:p>
            <a:pPr>
              <a:buNone/>
            </a:pPr>
            <a:r>
              <a:rPr lang="ru-RU" dirty="0" err="1" smtClean="0"/>
              <a:t>кармливают</a:t>
            </a:r>
            <a:r>
              <a:rPr lang="ru-RU" dirty="0" smtClean="0"/>
              <a:t> и сдают на убой.</a:t>
            </a:r>
          </a:p>
          <a:p>
            <a:pPr>
              <a:buNone/>
            </a:pPr>
            <a:r>
              <a:rPr lang="ru-RU" dirty="0" smtClean="0"/>
              <a:t>Карантин снимают через 1 </a:t>
            </a:r>
            <a:r>
              <a:rPr lang="ru-RU" dirty="0" err="1" smtClean="0"/>
              <a:t>мес</a:t>
            </a:r>
            <a:r>
              <a:rPr lang="ru-RU" dirty="0" smtClean="0"/>
              <a:t> со дня послед-</a:t>
            </a:r>
          </a:p>
          <a:p>
            <a:pPr>
              <a:buNone/>
            </a:pPr>
            <a:r>
              <a:rPr lang="ru-RU" dirty="0" smtClean="0"/>
              <a:t>него случая заболевания и сдачи на убой </a:t>
            </a:r>
            <a:r>
              <a:rPr lang="ru-RU" dirty="0" err="1" smtClean="0"/>
              <a:t>пе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р</a:t>
            </a:r>
            <a:r>
              <a:rPr lang="ru-RU" smtClean="0"/>
              <a:t>еболевшего</a:t>
            </a:r>
            <a:r>
              <a:rPr lang="ru-RU" dirty="0" smtClean="0"/>
              <a:t> поголовья.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Свиноводческие </a:t>
            </a:r>
            <a:r>
              <a:rPr lang="ru-RU" dirty="0" err="1" smtClean="0"/>
              <a:t>хоз-ва</a:t>
            </a:r>
            <a:r>
              <a:rPr lang="ru-RU" dirty="0" smtClean="0"/>
              <a:t> считают </a:t>
            </a:r>
            <a:r>
              <a:rPr lang="ru-RU" dirty="0" err="1" smtClean="0"/>
              <a:t>благополуч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ными</a:t>
            </a:r>
            <a:r>
              <a:rPr lang="ru-RU" dirty="0" smtClean="0"/>
              <a:t> по б. </a:t>
            </a:r>
            <a:r>
              <a:rPr lang="ru-RU" dirty="0" err="1" smtClean="0"/>
              <a:t>Ауески</a:t>
            </a:r>
            <a:r>
              <a:rPr lang="ru-RU" dirty="0" smtClean="0"/>
              <a:t>, если в течение 6 </a:t>
            </a:r>
            <a:r>
              <a:rPr lang="ru-RU" dirty="0" err="1" smtClean="0"/>
              <a:t>мес</a:t>
            </a:r>
            <a:r>
              <a:rPr lang="ru-RU" dirty="0" smtClean="0"/>
              <a:t> со</a:t>
            </a:r>
          </a:p>
          <a:p>
            <a:pPr>
              <a:buNone/>
            </a:pPr>
            <a:r>
              <a:rPr lang="ru-RU" dirty="0" smtClean="0"/>
              <a:t>дня последней вакцинации получен </a:t>
            </a:r>
            <a:r>
              <a:rPr lang="ru-RU" dirty="0" err="1" smtClean="0"/>
              <a:t>здоро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вый приплод.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В звероводческих </a:t>
            </a:r>
            <a:r>
              <a:rPr lang="ru-RU" dirty="0" err="1" smtClean="0"/>
              <a:t>хоз-х</a:t>
            </a:r>
            <a:r>
              <a:rPr lang="ru-RU" dirty="0" smtClean="0"/>
              <a:t> мясные корма в </a:t>
            </a:r>
            <a:r>
              <a:rPr lang="ru-RU" dirty="0" err="1" smtClean="0"/>
              <a:t>кото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рых</a:t>
            </a:r>
            <a:r>
              <a:rPr lang="ru-RU" dirty="0" smtClean="0"/>
              <a:t> подозревают наличие вируса б. </a:t>
            </a:r>
            <a:r>
              <a:rPr lang="ru-RU" dirty="0" err="1" smtClean="0"/>
              <a:t>Ауески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заменяют другими. Больным и </a:t>
            </a:r>
            <a:r>
              <a:rPr lang="ru-RU" dirty="0" err="1" smtClean="0"/>
              <a:t>подозревае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мым</a:t>
            </a:r>
            <a:r>
              <a:rPr lang="ru-RU" dirty="0" smtClean="0"/>
              <a:t> в заболевании вводят специфический </a:t>
            </a:r>
          </a:p>
          <a:p>
            <a:pPr>
              <a:buNone/>
            </a:pPr>
            <a:r>
              <a:rPr lang="ru-RU" dirty="0" smtClean="0"/>
              <a:t>глобулин и назначают симптоматическое </a:t>
            </a:r>
            <a:r>
              <a:rPr lang="ru-RU" dirty="0" err="1" smtClean="0"/>
              <a:t>ле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чение</a:t>
            </a:r>
            <a:r>
              <a:rPr lang="ru-RU" dirty="0" smtClean="0"/>
              <a:t>. </a:t>
            </a:r>
            <a:r>
              <a:rPr lang="ru-RU" dirty="0" err="1" smtClean="0"/>
              <a:t>Жив-х</a:t>
            </a:r>
            <a:r>
              <a:rPr lang="ru-RU" dirty="0" smtClean="0"/>
              <a:t> подозреваемых в </a:t>
            </a:r>
            <a:r>
              <a:rPr lang="ru-RU" dirty="0" err="1" smtClean="0"/>
              <a:t>эаражении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вакцинируют.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Болезнь </a:t>
            </a:r>
            <a:r>
              <a:rPr lang="ru-RU" b="1" dirty="0" err="1" smtClean="0"/>
              <a:t>Ауески</a:t>
            </a:r>
            <a:r>
              <a:rPr lang="ru-RU" dirty="0" smtClean="0"/>
              <a:t> (</a:t>
            </a:r>
            <a:r>
              <a:rPr lang="ru-RU" dirty="0" err="1" smtClean="0"/>
              <a:t>псевдобешенство</a:t>
            </a:r>
            <a:r>
              <a:rPr lang="ru-RU" dirty="0" smtClean="0"/>
              <a:t>) остро</a:t>
            </a:r>
          </a:p>
          <a:p>
            <a:pPr>
              <a:buNone/>
            </a:pPr>
            <a:r>
              <a:rPr lang="ru-RU" dirty="0" smtClean="0"/>
              <a:t>протекающая болезнь животных, проявляю-</a:t>
            </a:r>
          </a:p>
          <a:p>
            <a:pPr>
              <a:buNone/>
            </a:pPr>
            <a:r>
              <a:rPr lang="ru-RU" dirty="0" err="1" smtClean="0"/>
              <a:t>щаяся</a:t>
            </a:r>
            <a:r>
              <a:rPr lang="ru-RU" dirty="0" smtClean="0"/>
              <a:t> </a:t>
            </a:r>
            <a:r>
              <a:rPr lang="ru-RU" dirty="0" err="1" smtClean="0"/>
              <a:t>растройством</a:t>
            </a:r>
            <a:r>
              <a:rPr lang="ru-RU" dirty="0" smtClean="0"/>
              <a:t> ЦНС, сильным зудом и </a:t>
            </a:r>
          </a:p>
          <a:p>
            <a:pPr>
              <a:buNone/>
            </a:pPr>
            <a:r>
              <a:rPr lang="ru-RU" dirty="0" smtClean="0"/>
              <a:t>расчесами (кроме свиней и пушных зверей).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Карантин снимают через 15дней со дня </a:t>
            </a:r>
            <a:r>
              <a:rPr lang="ru-RU" dirty="0" err="1" smtClean="0"/>
              <a:t>пос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леднего</a:t>
            </a:r>
            <a:r>
              <a:rPr lang="ru-RU" dirty="0" smtClean="0"/>
              <a:t> случая заболевания, сдачи на убой </a:t>
            </a:r>
          </a:p>
          <a:p>
            <a:pPr>
              <a:buNone/>
            </a:pPr>
            <a:r>
              <a:rPr lang="ru-RU" dirty="0" smtClean="0"/>
              <a:t>переболевших </a:t>
            </a:r>
            <a:r>
              <a:rPr lang="ru-RU" dirty="0" err="1" smtClean="0"/>
              <a:t>жив-х</a:t>
            </a:r>
            <a:r>
              <a:rPr lang="ru-RU" dirty="0" smtClean="0"/>
              <a:t> и проведения заключи-</a:t>
            </a:r>
          </a:p>
          <a:p>
            <a:pPr>
              <a:buNone/>
            </a:pPr>
            <a:r>
              <a:rPr lang="ru-RU" dirty="0" smtClean="0"/>
              <a:t>т</a:t>
            </a:r>
            <a:r>
              <a:rPr lang="ru-RU" smtClean="0"/>
              <a:t>ельных </a:t>
            </a:r>
            <a:r>
              <a:rPr lang="ru-RU" dirty="0" err="1" smtClean="0"/>
              <a:t>вет</a:t>
            </a:r>
            <a:r>
              <a:rPr lang="ru-RU" dirty="0" smtClean="0"/>
              <a:t> – санитарных мероприятий.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Возбудитель болезни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ДНК вирус сем.</a:t>
            </a:r>
            <a:r>
              <a:rPr lang="en-US" dirty="0" smtClean="0"/>
              <a:t> </a:t>
            </a:r>
            <a:r>
              <a:rPr lang="en-US" dirty="0" err="1" smtClean="0"/>
              <a:t>Herpesviridae</a:t>
            </a:r>
            <a:r>
              <a:rPr lang="en-US" dirty="0" smtClean="0"/>
              <a:t> 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достаточно устойчив во внешней среде и со-</a:t>
            </a:r>
          </a:p>
          <a:p>
            <a:pPr>
              <a:buNone/>
            </a:pPr>
            <a:r>
              <a:rPr lang="ru-RU" dirty="0" err="1" smtClean="0"/>
              <a:t>раняется</a:t>
            </a:r>
            <a:r>
              <a:rPr lang="ru-RU" dirty="0" smtClean="0"/>
              <a:t> до 60 </a:t>
            </a:r>
            <a:r>
              <a:rPr lang="ru-RU" dirty="0" err="1" smtClean="0"/>
              <a:t>дн</a:t>
            </a:r>
            <a:r>
              <a:rPr lang="ru-RU" dirty="0" smtClean="0"/>
              <a:t>. К </a:t>
            </a:r>
            <a:r>
              <a:rPr lang="ru-RU" dirty="0" err="1" smtClean="0"/>
              <a:t>дезсредствам</a:t>
            </a:r>
            <a:r>
              <a:rPr lang="ru-RU" dirty="0" smtClean="0"/>
              <a:t> не устой-</a:t>
            </a:r>
          </a:p>
          <a:p>
            <a:pPr>
              <a:buNone/>
            </a:pPr>
            <a:r>
              <a:rPr lang="ru-RU" dirty="0" err="1" smtClean="0"/>
              <a:t>чив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диагностики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Диагноз устанавливают на основании </a:t>
            </a:r>
            <a:r>
              <a:rPr lang="ru-RU" dirty="0" err="1" smtClean="0"/>
              <a:t>комп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лекса</a:t>
            </a:r>
            <a:r>
              <a:rPr lang="ru-RU" dirty="0" smtClean="0"/>
              <a:t> данных – эпизоотологических, </a:t>
            </a:r>
            <a:r>
              <a:rPr lang="ru-RU" dirty="0" err="1" smtClean="0"/>
              <a:t>клиниче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ских</a:t>
            </a:r>
            <a:r>
              <a:rPr lang="ru-RU" dirty="0" smtClean="0"/>
              <a:t>, </a:t>
            </a:r>
            <a:r>
              <a:rPr lang="ru-RU" dirty="0" err="1" smtClean="0"/>
              <a:t>папологоанатомических</a:t>
            </a:r>
            <a:r>
              <a:rPr lang="ru-RU" dirty="0" smtClean="0"/>
              <a:t> и </a:t>
            </a:r>
            <a:r>
              <a:rPr lang="ru-RU" dirty="0" err="1" smtClean="0"/>
              <a:t>лаборатор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Эпизоотологические данные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отмечают, что наиболее восприимчивы к </a:t>
            </a:r>
            <a:r>
              <a:rPr lang="ru-RU" dirty="0" err="1" smtClean="0"/>
              <a:t>бо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лезни</a:t>
            </a:r>
            <a:r>
              <a:rPr lang="ru-RU" dirty="0" smtClean="0"/>
              <a:t> свиньи, КРС, МРС, собаки, кошки. Из </a:t>
            </a:r>
          </a:p>
          <a:p>
            <a:pPr>
              <a:buNone/>
            </a:pPr>
            <a:r>
              <a:rPr lang="ru-RU" dirty="0" smtClean="0"/>
              <a:t>пушных зверей чаще болеют норки. Болезнь</a:t>
            </a:r>
          </a:p>
          <a:p>
            <a:pPr>
              <a:buNone/>
            </a:pPr>
            <a:r>
              <a:rPr lang="ru-RU" dirty="0" smtClean="0"/>
              <a:t>у них протекает тяжело и почти всегда </a:t>
            </a:r>
            <a:r>
              <a:rPr lang="ru-RU" dirty="0" err="1" smtClean="0"/>
              <a:t>закан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чивается</a:t>
            </a:r>
            <a:r>
              <a:rPr lang="ru-RU" dirty="0" smtClean="0"/>
              <a:t> гибелью. Однокопытные к б. </a:t>
            </a:r>
            <a:r>
              <a:rPr lang="ru-RU" dirty="0" err="1" smtClean="0"/>
              <a:t>Ауески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менее восприимчивы.</a:t>
            </a:r>
          </a:p>
          <a:p>
            <a:pPr>
              <a:buNone/>
            </a:pPr>
            <a:r>
              <a:rPr lang="ru-RU" dirty="0" smtClean="0"/>
              <a:t>Заражение алиментарное (молоко).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Длительное </a:t>
            </a:r>
            <a:r>
              <a:rPr lang="ru-RU" dirty="0" err="1" smtClean="0"/>
              <a:t>вирусоносительство</a:t>
            </a:r>
            <a:r>
              <a:rPr lang="ru-RU" dirty="0" smtClean="0"/>
              <a:t> до 6 мес.</a:t>
            </a:r>
          </a:p>
          <a:p>
            <a:pPr>
              <a:buNone/>
            </a:pPr>
            <a:r>
              <a:rPr lang="ru-RU" dirty="0" smtClean="0"/>
              <a:t>Необходимо учитывать случаи падежа собак,</a:t>
            </a:r>
          </a:p>
          <a:p>
            <a:pPr>
              <a:buNone/>
            </a:pPr>
            <a:r>
              <a:rPr lang="ru-RU" dirty="0" smtClean="0"/>
              <a:t>кошек, массовую гибель грызунов.</a:t>
            </a:r>
          </a:p>
          <a:p>
            <a:pPr>
              <a:buNone/>
            </a:pPr>
            <a:r>
              <a:rPr lang="ru-RU" dirty="0" smtClean="0"/>
              <a:t>Болезнь стационарна.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Клинические 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Важнейший симптом болезни- зуд и </a:t>
            </a:r>
            <a:r>
              <a:rPr lang="ru-RU" dirty="0" err="1" smtClean="0"/>
              <a:t>рсчесы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кожи. Агрессивность у </a:t>
            </a:r>
            <a:r>
              <a:rPr lang="ru-RU" dirty="0" err="1" smtClean="0"/>
              <a:t>жив-х</a:t>
            </a:r>
            <a:r>
              <a:rPr lang="ru-RU" dirty="0" smtClean="0"/>
              <a:t> не выражена. У</a:t>
            </a:r>
          </a:p>
          <a:p>
            <a:pPr>
              <a:buNone/>
            </a:pPr>
            <a:r>
              <a:rPr lang="ru-RU" dirty="0" smtClean="0"/>
              <a:t>свиней зуда не бывает. У поросят наблюдают</a:t>
            </a:r>
          </a:p>
          <a:p>
            <a:pPr>
              <a:buNone/>
            </a:pPr>
            <a:r>
              <a:rPr lang="ru-RU" dirty="0" smtClean="0"/>
              <a:t>признаки </a:t>
            </a:r>
            <a:r>
              <a:rPr lang="ru-RU" dirty="0" err="1" smtClean="0"/>
              <a:t>энцефаломиелита</a:t>
            </a:r>
            <a:r>
              <a:rPr lang="ru-RU" dirty="0" smtClean="0"/>
              <a:t>, у взрослых </a:t>
            </a:r>
            <a:r>
              <a:rPr lang="ru-RU" dirty="0" err="1" smtClean="0"/>
              <a:t>сви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ней гриппоподобное заболевание с </a:t>
            </a:r>
            <a:r>
              <a:rPr lang="ru-RU" dirty="0" err="1" smtClean="0"/>
              <a:t>призна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ками</a:t>
            </a:r>
            <a:r>
              <a:rPr lang="ru-RU" dirty="0" smtClean="0"/>
              <a:t> пневмонии.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Патологоанатомические изменения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при б. </a:t>
            </a:r>
            <a:r>
              <a:rPr lang="ru-RU" dirty="0" err="1" smtClean="0"/>
              <a:t>Ауески</a:t>
            </a:r>
            <a:r>
              <a:rPr lang="ru-RU" dirty="0" smtClean="0"/>
              <a:t>  у КРС,МРС, собак и других </a:t>
            </a:r>
          </a:p>
          <a:p>
            <a:pPr>
              <a:buNone/>
            </a:pPr>
            <a:r>
              <a:rPr lang="ru-RU" dirty="0" err="1" smtClean="0"/>
              <a:t>жив-х</a:t>
            </a:r>
            <a:r>
              <a:rPr lang="ru-RU" dirty="0" smtClean="0"/>
              <a:t> , расчесы на коже. Другие изменения </a:t>
            </a:r>
          </a:p>
          <a:p>
            <a:pPr>
              <a:buNone/>
            </a:pPr>
            <a:r>
              <a:rPr lang="ru-RU" dirty="0" smtClean="0"/>
              <a:t>не характерны.</a:t>
            </a:r>
          </a:p>
          <a:p>
            <a:pPr>
              <a:buNone/>
            </a:pPr>
            <a:r>
              <a:rPr lang="ru-RU" dirty="0" smtClean="0"/>
              <a:t> У свиней – </a:t>
            </a:r>
            <a:r>
              <a:rPr lang="ru-RU" dirty="0" err="1" smtClean="0"/>
              <a:t>бронхопневмония,кровоизлияния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 слизистых дыхательных путей, под плев-</a:t>
            </a:r>
          </a:p>
          <a:p>
            <a:pPr>
              <a:buNone/>
            </a:pPr>
            <a:r>
              <a:rPr lang="ru-RU" dirty="0" smtClean="0"/>
              <a:t>рой, эпикарде, конъюнктивит, отек век.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Лабораторная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Биопроба</a:t>
            </a:r>
            <a:r>
              <a:rPr lang="ru-RU" dirty="0" smtClean="0"/>
              <a:t> на кроликах или молодых кошках </a:t>
            </a:r>
          </a:p>
          <a:p>
            <a:pPr>
              <a:buNone/>
            </a:pPr>
            <a:r>
              <a:rPr lang="ru-RU" dirty="0" smtClean="0"/>
              <a:t>и вирусологические исследования.</a:t>
            </a:r>
          </a:p>
          <a:p>
            <a:pPr>
              <a:buNone/>
            </a:pPr>
            <a:r>
              <a:rPr lang="ru-RU" dirty="0" smtClean="0"/>
              <a:t> В лабораторию направляют труп целиком </a:t>
            </a:r>
          </a:p>
          <a:p>
            <a:pPr>
              <a:buNone/>
            </a:pPr>
            <a:r>
              <a:rPr lang="ru-RU" dirty="0" smtClean="0"/>
              <a:t>или его части(голову или головной мозг), </a:t>
            </a:r>
            <a:r>
              <a:rPr lang="ru-RU" dirty="0" err="1" smtClean="0"/>
              <a:t>ку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сочки паренхиматозных органов, от свиней-</a:t>
            </a:r>
          </a:p>
          <a:p>
            <a:pPr>
              <a:buNone/>
            </a:pPr>
            <a:r>
              <a:rPr lang="ru-RU" dirty="0" smtClean="0"/>
              <a:t>обязательно легкие и л/узлы.</a:t>
            </a:r>
          </a:p>
          <a:p>
            <a:pPr>
              <a:buNone/>
            </a:pPr>
            <a:r>
              <a:rPr lang="ru-RU" dirty="0" smtClean="0"/>
              <a:t> Используют методы вирусологической и се-</a:t>
            </a:r>
          </a:p>
          <a:p>
            <a:pPr>
              <a:buNone/>
            </a:pPr>
            <a:r>
              <a:rPr lang="ru-RU" dirty="0" err="1" smtClean="0"/>
              <a:t>рологической</a:t>
            </a:r>
            <a:r>
              <a:rPr lang="ru-RU" dirty="0" smtClean="0"/>
              <a:t> диагностики.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693</Words>
  <PresentationFormat>Экран (4:3)</PresentationFormat>
  <Paragraphs>120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Возбудитель болезни</vt:lpstr>
      <vt:lpstr>Методы диагностики</vt:lpstr>
      <vt:lpstr>Эпизоотологические данные</vt:lpstr>
      <vt:lpstr>Слайд 6</vt:lpstr>
      <vt:lpstr>Клинические признаки</vt:lpstr>
      <vt:lpstr>Патологоанатомические изменения</vt:lpstr>
      <vt:lpstr>Лабораторная диагностика</vt:lpstr>
      <vt:lpstr>Слайд 10</vt:lpstr>
      <vt:lpstr>Диф. диагностика</vt:lpstr>
      <vt:lpstr>иммунитет</vt:lpstr>
      <vt:lpstr>Слайд 13</vt:lpstr>
      <vt:lpstr>профилактика</vt:lpstr>
      <vt:lpstr>Меры борьбы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Людмила</cp:lastModifiedBy>
  <cp:revision>23</cp:revision>
  <dcterms:created xsi:type="dcterms:W3CDTF">2015-05-13T08:08:18Z</dcterms:created>
  <dcterms:modified xsi:type="dcterms:W3CDTF">2015-05-14T06:46:52Z</dcterms:modified>
</cp:coreProperties>
</file>